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 smtClean="0"/>
              <a:t>19/05/2015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F7DD-2C0B-4FA3-9C2C-25F9625153B7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A100"/>
                </a:solidFill>
                <a:latin typeface="Source Sans Pro Black" pitchFamily="34" charset="0"/>
              </a:rPr>
              <a:t>So what is the Champion Team?</a:t>
            </a:r>
            <a:endParaRPr lang="en-AU" sz="4000" dirty="0">
              <a:solidFill>
                <a:srgbClr val="FFA100"/>
              </a:solidFill>
              <a:latin typeface="Source Sans Pro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344816" cy="4896544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Invitation Only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Advanced Group of Property Friends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Serious investors ~ ideally 1 property / year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 &amp;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share;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“rub shoulders with like minded people”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Take even more advantage of buying power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~ Strategic Alliance with Service Providers (Mortgage Broker/Solicitors/</a:t>
            </a:r>
          </a:p>
          <a:p>
            <a:pPr lvl="1" algn="l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Insurance Brokers, QS, etc.) &amp; discounts that flow on to the members</a:t>
            </a:r>
          </a:p>
          <a:p>
            <a:pPr lvl="1"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Quarterly Meetings &amp; Yearly Strategy Session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 access to PF Information &amp; Deals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Keep on track - so that the Strategy works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YOU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Makes sure that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“Life does not get in the way”</a:t>
            </a:r>
            <a:endParaRPr lang="en-A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pic>
        <p:nvPicPr>
          <p:cNvPr id="6" name="Picture 5" descr="Property-Friends-25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8968" y="5518900"/>
            <a:ext cx="1268760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A100"/>
                </a:solidFill>
                <a:latin typeface="Source Sans Pro Black" pitchFamily="34" charset="0"/>
              </a:rPr>
              <a:t>Investment / Benefit</a:t>
            </a:r>
            <a:endParaRPr lang="en-AU" sz="4000" dirty="0">
              <a:solidFill>
                <a:srgbClr val="FFA100"/>
              </a:solidFill>
              <a:latin typeface="Source Sans Pro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8136904" cy="489654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Invest:</a:t>
            </a:r>
            <a:endParaRPr lang="en-A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$550 </a:t>
            </a:r>
            <a:r>
              <a:rPr lang="en-A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(incl.GST) </a:t>
            </a:r>
            <a:r>
              <a:rPr lang="en-A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p.a. payable upfront; per calendar year or part thereof.</a:t>
            </a:r>
            <a:r>
              <a:rPr lang="en-A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A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Benefits: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Value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off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Champion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 Meetings. 				$1,000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Bonus (Solicitor)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Peter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Griffin. Estate Planning	$  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440</a:t>
            </a:r>
            <a:endParaRPr lang="en-A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Discount (Insurance Broker) ~ Preferred Client Status.	$</a:t>
            </a:r>
            <a:r>
              <a:rPr lang="en-A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invaluable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Strategy Meeting with PF (up to 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1.75hrs</a:t>
            </a: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			$   525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Discount (PF Fee) per deal.				$   500							</a:t>
            </a:r>
          </a:p>
          <a:p>
            <a:pPr algn="l">
              <a:lnSpc>
                <a:spcPct val="90000"/>
              </a:lnSpc>
            </a:pPr>
            <a:r>
              <a:rPr lang="en-A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Value In Excess of 					$ 2,465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 Info and Access to ALL PF Deals			</a:t>
            </a:r>
            <a:r>
              <a:rPr lang="en-A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Priceless</a:t>
            </a:r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A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Stay on Track 						</a:t>
            </a:r>
            <a:r>
              <a:rPr lang="en-A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Priceless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pic>
        <p:nvPicPr>
          <p:cNvPr id="6" name="Picture 5" descr="Property-Friends-25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8968" y="5518900"/>
            <a:ext cx="1268760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A100"/>
                </a:solidFill>
                <a:latin typeface="Source Sans Pro Black" pitchFamily="34" charset="0"/>
              </a:rPr>
              <a:t>Champion Team</a:t>
            </a:r>
            <a:endParaRPr lang="en-AU" sz="4000" dirty="0">
              <a:solidFill>
                <a:srgbClr val="FFA100"/>
              </a:solidFill>
              <a:latin typeface="Source Sans Pro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8064896" cy="4392488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Quarterly Meetings &amp; Personal Strategy Session</a:t>
            </a: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Preferred Service Providers </a:t>
            </a:r>
            <a:b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Various specialized Mortgage Brokers ~ Call our office to discuss</a:t>
            </a: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PWG Lawyers (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Qld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only) ~ Peter Griffin</a:t>
            </a: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Burn Conveyancing ~ (WA only) ~ Courtenay Burn</a:t>
            </a: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House &amp; Content; Landlord Insurance ~ Refer PF website Members Area</a:t>
            </a: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Personal Insurance </a:t>
            </a:r>
            <a: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House &amp; Content  ~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Austbrokers Countrywide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~ Mark O’Reilly</a:t>
            </a: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QS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(AUS-wide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– DepPro &amp; BMT forms ~ Refer PF website Members Area</a:t>
            </a:r>
          </a:p>
          <a:p>
            <a:pPr marL="342900" lvl="0" indent="-342900" algn="l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Various Rental Managers in various Areas ~ Refer PF website Members Area</a:t>
            </a:r>
            <a:endParaRPr lang="en-A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pic>
        <p:nvPicPr>
          <p:cNvPr id="6" name="Picture 5" descr="Property-Friends-25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75240" y="5589240"/>
            <a:ext cx="1268760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7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A100"/>
                </a:solidFill>
                <a:latin typeface="Source Sans Pro Black" pitchFamily="34" charset="0"/>
              </a:rPr>
              <a:t>PWG Lawyers- Peter Griffin</a:t>
            </a:r>
            <a:endParaRPr lang="en-AU" sz="4000" dirty="0">
              <a:solidFill>
                <a:srgbClr val="FFA100"/>
              </a:solidFill>
              <a:latin typeface="Source Sans Pro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8064896" cy="1872208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Service Bonus; First Purchase p.a.</a:t>
            </a:r>
            <a:b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Power of Attorney/Will consultation to value of $</a:t>
            </a:r>
            <a: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440</a:t>
            </a:r>
            <a:endParaRPr lang="en-A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Property Friends ~ Invest Comfortably</a:t>
            </a:r>
            <a:endParaRPr lang="en-AU" dirty="0"/>
          </a:p>
        </p:txBody>
      </p:sp>
      <p:pic>
        <p:nvPicPr>
          <p:cNvPr id="6" name="Picture 5" descr="Property-Friends-25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8968" y="5518900"/>
            <a:ext cx="1268760" cy="12687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3568" y="29969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dirty="0" smtClean="0">
                <a:solidFill>
                  <a:srgbClr val="FFA100"/>
                </a:solidFill>
                <a:latin typeface="Source Sans Pro Black" pitchFamily="34" charset="0"/>
                <a:ea typeface="+mj-ea"/>
                <a:cs typeface="+mj-cs"/>
              </a:rPr>
              <a:t>Burn Conveyancing</a:t>
            </a:r>
            <a:endParaRPr kumimoji="0" lang="en-AU" sz="4000" b="0" i="0" u="none" strike="noStrike" kern="1200" cap="none" spc="0" normalizeH="0" baseline="0" noProof="0" dirty="0">
              <a:ln>
                <a:noFill/>
              </a:ln>
              <a:solidFill>
                <a:srgbClr val="FFA100"/>
              </a:solidFill>
              <a:effectLst/>
              <a:uLnTx/>
              <a:uFillTx/>
              <a:latin typeface="Source Sans Pro Black" pitchFamily="34" charset="0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27584" y="4230152"/>
            <a:ext cx="806489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A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20% of Geraldton Conveyancing List Price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7996" y="5157192"/>
            <a:ext cx="597666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Property Friends Pty Ltd </a:t>
            </a:r>
            <a:r>
              <a:rPr lang="en-US" dirty="0" smtClean="0"/>
              <a:t>~ ABN 75 226 859 059</a:t>
            </a:r>
          </a:p>
          <a:p>
            <a:r>
              <a:rPr lang="en-US" dirty="0" smtClean="0"/>
              <a:t>PO Box 1390 Upwey Vic. 3158</a:t>
            </a:r>
          </a:p>
          <a:p>
            <a:r>
              <a:rPr lang="en-US" dirty="0" smtClean="0"/>
              <a:t>Tel: 03 9758 5331</a:t>
            </a:r>
          </a:p>
          <a:p>
            <a:r>
              <a:rPr lang="en-US" dirty="0" smtClean="0"/>
              <a:t>www.propertyfriends.com.au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F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PF Theme</Template>
  <TotalTime>187</TotalTime>
  <Words>199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Powerpoint PF Theme</vt:lpstr>
      <vt:lpstr>So what is the Champion Team?</vt:lpstr>
      <vt:lpstr>Investment / Benefit</vt:lpstr>
      <vt:lpstr>Champion Team</vt:lpstr>
      <vt:lpstr>PWG Lawyers- Peter Griffin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what is the Champion Team?</dc:title>
  <dc:creator>suzieburrows</dc:creator>
  <cp:lastModifiedBy>Windows User</cp:lastModifiedBy>
  <cp:revision>16</cp:revision>
  <dcterms:created xsi:type="dcterms:W3CDTF">2015-05-19T04:17:39Z</dcterms:created>
  <dcterms:modified xsi:type="dcterms:W3CDTF">2020-07-20T09:05:59Z</dcterms:modified>
</cp:coreProperties>
</file>